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2" r:id="rId5"/>
    <p:sldId id="259" r:id="rId6"/>
    <p:sldId id="264" r:id="rId7"/>
    <p:sldId id="263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00"/>
    <a:srgbClr val="336600"/>
    <a:srgbClr val="FF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366" autoAdjust="0"/>
  </p:normalViewPr>
  <p:slideViewPr>
    <p:cSldViewPr>
      <p:cViewPr varScale="1">
        <p:scale>
          <a:sx n="74" d="100"/>
          <a:sy n="74" d="100"/>
        </p:scale>
        <p:origin x="7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7E87-548E-43B0-8706-5DD8CE76E754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C063-BC1A-444E-9199-FC87B191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9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063-BC1A-444E-9199-FC87B191C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063-BC1A-444E-9199-FC87B191C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063-BC1A-444E-9199-FC87B191C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228600" y="3429000"/>
            <a:ext cx="8382000" cy="3429000"/>
          </a:xfrm>
          <a:prstGeom prst="flowChartMagneticDisk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21" r="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600200" y="0"/>
            <a:ext cx="6400800" cy="2133600"/>
          </a:xfrm>
          <a:prstGeom prst="cloudCallout">
            <a:avLst>
              <a:gd name="adj1" fmla="val -37606"/>
              <a:gd name="adj2" fmla="val 103438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81000"/>
            <a:ext cx="5638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9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5638800" cy="16597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346664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Solution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1390650" y="3429000"/>
            <a:ext cx="59055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(a)”Good food means the right kind of food for good health.</a:t>
            </a:r>
          </a:p>
          <a:p>
            <a:r>
              <a:rPr lang="en-US" sz="3600" dirty="0" smtClean="0"/>
              <a:t>(b)We eat food because we can’t live without 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07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9930" y="-228600"/>
            <a:ext cx="7543800" cy="2057400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Pair Work</a:t>
            </a:r>
            <a:endParaRPr lang="en-US" sz="13800" dirty="0"/>
          </a:p>
        </p:txBody>
      </p:sp>
      <p:sp>
        <p:nvSpPr>
          <p:cNvPr id="5" name="Right Arrow 4"/>
          <p:cNvSpPr/>
          <p:nvPr/>
        </p:nvSpPr>
        <p:spPr>
          <a:xfrm>
            <a:off x="4417597" y="1828800"/>
            <a:ext cx="3150970" cy="10519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Time: 7 minutes</a:t>
            </a:r>
            <a:r>
              <a:rPr lang="en-US" sz="2400" dirty="0" smtClean="0"/>
              <a:t>.     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3081" y="3625857"/>
            <a:ext cx="800268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3200" dirty="0" smtClean="0"/>
              <a:t>a)What </a:t>
            </a:r>
            <a:r>
              <a:rPr lang="en-US" sz="3200" dirty="0"/>
              <a:t>is </a:t>
            </a:r>
            <a:r>
              <a:rPr lang="en-US" sz="3200" dirty="0" err="1"/>
              <a:t>Ms</a:t>
            </a:r>
            <a:r>
              <a:rPr lang="en-US" sz="3200" dirty="0"/>
              <a:t> </a:t>
            </a:r>
            <a:r>
              <a:rPr lang="en-US" sz="3200" dirty="0" err="1"/>
              <a:t>Rehana</a:t>
            </a:r>
            <a:r>
              <a:rPr lang="en-US" sz="3200" dirty="0"/>
              <a:t> Salam talking about?. </a:t>
            </a:r>
          </a:p>
          <a:p>
            <a:r>
              <a:rPr lang="en-US" sz="3200" dirty="0" smtClean="0"/>
              <a:t>(b)What is bad for health?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128" y="4853773"/>
            <a:ext cx="4888130" cy="2269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702344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81200" y="533400"/>
            <a:ext cx="5334000" cy="1676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u="sng" dirty="0">
                <a:ln w="0"/>
                <a:solidFill>
                  <a:schemeClr val="bg2">
                    <a:lumMod val="10000"/>
                  </a:schemeClr>
                </a:solidFill>
              </a:rPr>
              <a:t>Solution</a:t>
            </a:r>
            <a:endParaRPr lang="en-US" sz="4400" b="1" dirty="0">
              <a:solidFill>
                <a:srgbClr val="00B0F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8534400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ln w="0"/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800" b="1" dirty="0" smtClean="0">
                <a:solidFill>
                  <a:srgbClr val="00B0F0"/>
                </a:solidFill>
              </a:rPr>
              <a:t>(a)</a:t>
            </a:r>
            <a:r>
              <a:rPr lang="en-US" sz="4800" b="1" dirty="0" err="1" smtClean="0">
                <a:solidFill>
                  <a:srgbClr val="00B0F0"/>
                </a:solidFill>
              </a:rPr>
              <a:t>Ms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Rehna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Salam,the</a:t>
            </a:r>
            <a:r>
              <a:rPr lang="en-US" sz="4800" b="1" dirty="0" smtClean="0">
                <a:solidFill>
                  <a:srgbClr val="00B0F0"/>
                </a:solidFill>
              </a:rPr>
              <a:t> English</a:t>
            </a:r>
          </a:p>
          <a:p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teacher is talking to the class about food.</a:t>
            </a:r>
            <a:endParaRPr lang="en-US" sz="4400" b="1" dirty="0" smtClean="0">
              <a:solidFill>
                <a:schemeClr val="accent2"/>
              </a:solidFill>
            </a:endParaRPr>
          </a:p>
          <a:p>
            <a:r>
              <a:rPr lang="en-US" sz="5400" b="1" dirty="0" smtClean="0">
                <a:solidFill>
                  <a:schemeClr val="accent2"/>
                </a:solidFill>
              </a:rPr>
              <a:t>(b) Eating too much is bad for health.</a:t>
            </a:r>
            <a:endParaRPr lang="en-US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219200" y="381000"/>
            <a:ext cx="7086600" cy="20574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Evalution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3278"/>
            <a:ext cx="95250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The similar word of student is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(a)man (b)woman ©people (d)pupil                                                 </a:t>
            </a:r>
            <a:endParaRPr lang="en-US" sz="4400" dirty="0" smtClean="0">
              <a:solidFill>
                <a:srgbClr val="336600"/>
              </a:solidFill>
            </a:endParaRPr>
          </a:p>
          <a:p>
            <a:r>
              <a:rPr lang="en-US" sz="4400" dirty="0" smtClean="0">
                <a:solidFill>
                  <a:srgbClr val="336600"/>
                </a:solidFill>
              </a:rPr>
              <a:t>We can not live without--------</a:t>
            </a:r>
          </a:p>
          <a:p>
            <a:r>
              <a:rPr lang="en-US" sz="4400" dirty="0" smtClean="0">
                <a:solidFill>
                  <a:srgbClr val="336600"/>
                </a:solidFill>
              </a:rPr>
              <a:t>(a)Health (b)food .© vitamin (d) sports</a:t>
            </a:r>
            <a:endParaRPr lang="en-US" sz="4400" dirty="0">
              <a:solidFill>
                <a:srgbClr val="336600"/>
              </a:solidFill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7543800" y="4191000"/>
            <a:ext cx="381000" cy="20532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3962400" y="5334000"/>
            <a:ext cx="342900" cy="20532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4615" y="252788"/>
            <a:ext cx="5638800" cy="210222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>
                <a:solidFill>
                  <a:schemeClr val="tx1"/>
                </a:solidFill>
              </a:rPr>
              <a:t>Home Work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5135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09800" y="4124035"/>
            <a:ext cx="4191000" cy="3139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7100" y="3957259"/>
            <a:ext cx="2743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House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905000" y="2438400"/>
            <a:ext cx="57531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Write the substance about “Good Food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443753" y="-406002"/>
            <a:ext cx="9601200" cy="7696200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Thanks to All</a:t>
            </a:r>
          </a:p>
          <a:p>
            <a:pPr algn="ctr"/>
            <a:endParaRPr lang="en-US" sz="9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20" y="3415204"/>
            <a:ext cx="2616454" cy="28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3226045"/>
            <a:ext cx="8077200" cy="32692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Abdul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Hamid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Sarder</a:t>
            </a:r>
            <a:endParaRPr lang="en-US" sz="3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Senior Assistant Teacher </a:t>
            </a:r>
          </a:p>
          <a:p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Seemanto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Public High School</a:t>
            </a:r>
          </a:p>
          <a:p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B.G.Batalion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Sador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Naogaon</a:t>
            </a:r>
            <a:endParaRPr lang="en-US" sz="4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487" y="1632418"/>
            <a:ext cx="7334250" cy="1409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Introduction Of Teacher</a:t>
            </a:r>
          </a:p>
        </p:txBody>
      </p:sp>
    </p:spTree>
    <p:extLst>
      <p:ext uri="{BB962C8B-B14F-4D97-AF65-F5344CB8AC3E}">
        <p14:creationId xmlns:p14="http://schemas.microsoft.com/office/powerpoint/2010/main" val="13578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2286000"/>
            <a:ext cx="7285035" cy="457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</a:rPr>
              <a:t>Subject: </a:t>
            </a:r>
            <a:r>
              <a:rPr lang="en-US" sz="4400" dirty="0" err="1">
                <a:solidFill>
                  <a:srgbClr val="002060"/>
                </a:solidFill>
              </a:rPr>
              <a:t>Einglish</a:t>
            </a:r>
            <a:r>
              <a:rPr lang="en-US" sz="4400" dirty="0">
                <a:solidFill>
                  <a:srgbClr val="002060"/>
                </a:solidFill>
              </a:rPr>
              <a:t>          </a:t>
            </a:r>
          </a:p>
          <a:p>
            <a:r>
              <a:rPr lang="en-US" sz="4400" dirty="0" err="1">
                <a:solidFill>
                  <a:srgbClr val="002060"/>
                </a:solidFill>
              </a:rPr>
              <a:t>Class:Eighit</a:t>
            </a:r>
            <a:endParaRPr lang="en-US" sz="4400" dirty="0">
              <a:solidFill>
                <a:srgbClr val="002060"/>
              </a:solidFill>
            </a:endParaRPr>
          </a:p>
          <a:p>
            <a:r>
              <a:rPr lang="en-US" sz="4400" dirty="0" err="1">
                <a:solidFill>
                  <a:srgbClr val="002060"/>
                </a:solidFill>
              </a:rPr>
              <a:t>Unit:Two</a:t>
            </a:r>
            <a:endParaRPr lang="en-US" sz="4400" dirty="0">
              <a:solidFill>
                <a:srgbClr val="002060"/>
              </a:solidFill>
            </a:endParaRPr>
          </a:p>
          <a:p>
            <a:r>
              <a:rPr lang="en-US" sz="4400" dirty="0">
                <a:solidFill>
                  <a:srgbClr val="002060"/>
                </a:solidFill>
              </a:rPr>
              <a:t> Lesson:1</a:t>
            </a:r>
          </a:p>
          <a:p>
            <a:r>
              <a:rPr lang="en-US" sz="4400" dirty="0">
                <a:solidFill>
                  <a:srgbClr val="002060"/>
                </a:solidFill>
              </a:rPr>
              <a:t>Time:5o minutes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2400"/>
            <a:ext cx="7285035" cy="16331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Introduction of lesson</a:t>
            </a:r>
          </a:p>
        </p:txBody>
      </p:sp>
    </p:spTree>
    <p:extLst>
      <p:ext uri="{BB962C8B-B14F-4D97-AF65-F5344CB8AC3E}">
        <p14:creationId xmlns:p14="http://schemas.microsoft.com/office/powerpoint/2010/main" val="17089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2" y="304800"/>
            <a:ext cx="2209800" cy="2456716"/>
          </a:xfrm>
          <a:prstGeom prst="rect">
            <a:avLst/>
          </a:prstGeom>
          <a:solidFill>
            <a:srgbClr val="4F81BD">
              <a:lumMod val="75000"/>
            </a:srgb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43" y="1849693"/>
            <a:ext cx="2197237" cy="245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6" y="203474"/>
            <a:ext cx="2660948" cy="2456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082" y="300668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Fish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131" y="3913257"/>
            <a:ext cx="202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334" y="274507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Fruit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0" y="4267200"/>
            <a:ext cx="2562063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10" y="4267200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66683" y="6168211"/>
            <a:ext cx="204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vegatables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90096" y="6168211"/>
            <a:ext cx="197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Pine apple</a:t>
            </a:r>
            <a:endParaRPr lang="en-US" sz="2800" b="1" dirty="0"/>
          </a:p>
        </p:txBody>
      </p:sp>
      <p:sp>
        <p:nvSpPr>
          <p:cNvPr id="9" name="Vertical Scroll 8"/>
          <p:cNvSpPr/>
          <p:nvPr/>
        </p:nvSpPr>
        <p:spPr>
          <a:xfrm>
            <a:off x="2766858" y="435287"/>
            <a:ext cx="3610283" cy="1202064"/>
          </a:xfrm>
          <a:prstGeom prst="verticalScroll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Lesson related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picture</a:t>
            </a:r>
          </a:p>
        </p:txBody>
      </p:sp>
      <p:sp>
        <p:nvSpPr>
          <p:cNvPr id="2" name="Vertical Scroll 1"/>
          <p:cNvSpPr/>
          <p:nvPr/>
        </p:nvSpPr>
        <p:spPr>
          <a:xfrm>
            <a:off x="4572000" y="990600"/>
            <a:ext cx="45719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2438399" y="696755"/>
            <a:ext cx="6553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Wave 4"/>
          <p:cNvSpPr/>
          <p:nvPr/>
        </p:nvSpPr>
        <p:spPr>
          <a:xfrm>
            <a:off x="685800" y="118351"/>
            <a:ext cx="7924800" cy="2133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Declaration</a:t>
            </a:r>
          </a:p>
        </p:txBody>
      </p:sp>
      <p:sp>
        <p:nvSpPr>
          <p:cNvPr id="6" name="Frame 5"/>
          <p:cNvSpPr/>
          <p:nvPr/>
        </p:nvSpPr>
        <p:spPr>
          <a:xfrm>
            <a:off x="838200" y="3200400"/>
            <a:ext cx="7772400" cy="2209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Food  </a:t>
            </a:r>
          </a:p>
          <a:p>
            <a:pPr algn="ctr"/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211015" y="662354"/>
            <a:ext cx="8153400" cy="836803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066" y="575827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Ideal Reading by the teacher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6" y="1828800"/>
            <a:ext cx="7656661" cy="46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-457200" y="1447800"/>
            <a:ext cx="10134600" cy="579120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15050"/>
            <a:ext cx="6553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Learning outcomes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-304800" y="2438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by the </a:t>
            </a:r>
            <a:r>
              <a:rPr lang="en-US" sz="3200" dirty="0" smtClean="0"/>
              <a:t>end of the lesson the students will able to  </a:t>
            </a:r>
            <a:r>
              <a:rPr lang="en-US" sz="2800" dirty="0" smtClean="0"/>
              <a:t>                                             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36576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Read and understand texts through silent reading.</a:t>
            </a:r>
          </a:p>
          <a:p>
            <a:r>
              <a:rPr lang="en-US" sz="4000" dirty="0" smtClean="0"/>
              <a:t>Ask and question.</a:t>
            </a:r>
          </a:p>
          <a:p>
            <a:r>
              <a:rPr lang="en-US" sz="4000" dirty="0" smtClean="0"/>
              <a:t>Learn about different kinds of food.</a:t>
            </a:r>
          </a:p>
          <a:p>
            <a:r>
              <a:rPr lang="en-US" sz="4000" dirty="0" smtClean="0"/>
              <a:t>Learn about vocab.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89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4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3176954" y="515473"/>
            <a:ext cx="2971800" cy="1271954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054" y="381000"/>
            <a:ext cx="8991600" cy="683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/>
              <a:t>Vocab</a:t>
            </a:r>
          </a:p>
          <a:p>
            <a:r>
              <a:rPr lang="en-US" sz="6000" dirty="0" smtClean="0"/>
              <a:t>Nature:</a:t>
            </a:r>
          </a:p>
          <a:p>
            <a:endParaRPr lang="en-US" sz="6000" dirty="0" smtClean="0"/>
          </a:p>
          <a:p>
            <a:r>
              <a:rPr lang="en-US" sz="6000" dirty="0" smtClean="0"/>
              <a:t>Class room</a:t>
            </a:r>
          </a:p>
          <a:p>
            <a:endParaRPr lang="en-US" sz="6000" dirty="0" smtClean="0"/>
          </a:p>
          <a:p>
            <a:r>
              <a:rPr lang="en-US" sz="6000" dirty="0" smtClean="0"/>
              <a:t>Nutrition food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17733"/>
            <a:ext cx="1676400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481558"/>
            <a:ext cx="19812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266476"/>
            <a:ext cx="19812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3014" y="205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Behave,kinds</a:t>
            </a:r>
            <a:r>
              <a:rPr lang="en-US" sz="3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385065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Teacher and student meet together to teach and learn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5375738"/>
            <a:ext cx="157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Nutritious food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7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 flipV="1">
            <a:off x="1741995" y="228600"/>
            <a:ext cx="5607308" cy="181473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7465" y="528975"/>
            <a:ext cx="52995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 work</a:t>
            </a:r>
            <a:endParaRPr lang="en-US" sz="6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smtClean="0"/>
              <a:t>5 minutes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343709"/>
            <a:ext cx="7827712" cy="18466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(a)What is good food?</a:t>
            </a:r>
          </a:p>
          <a:p>
            <a:r>
              <a:rPr lang="en-US" sz="5400" dirty="0" smtClean="0"/>
              <a:t>(b)What do we eat food?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8" y="4114800"/>
            <a:ext cx="3833556" cy="2574359"/>
          </a:xfrm>
          <a:prstGeom prst="rect">
            <a:avLst/>
          </a:prstGeom>
          <a:solidFill>
            <a:srgbClr val="00CCFF"/>
          </a:solidFill>
        </p:spPr>
      </p:pic>
    </p:spTree>
    <p:extLst>
      <p:ext uri="{BB962C8B-B14F-4D97-AF65-F5344CB8AC3E}">
        <p14:creationId xmlns:p14="http://schemas.microsoft.com/office/powerpoint/2010/main" val="5011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246</Words>
  <Application>Microsoft Office PowerPoint</Application>
  <PresentationFormat>On-screen Show (4:3)</PresentationFormat>
  <Paragraphs>72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TSS</cp:lastModifiedBy>
  <cp:revision>191</cp:revision>
  <dcterms:created xsi:type="dcterms:W3CDTF">2006-08-16T00:00:00Z</dcterms:created>
  <dcterms:modified xsi:type="dcterms:W3CDTF">2013-12-16T16:58:18Z</dcterms:modified>
</cp:coreProperties>
</file>